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/>
    <p:restoredTop sz="96327"/>
  </p:normalViewPr>
  <p:slideViewPr>
    <p:cSldViewPr snapToGrid="0">
      <p:cViewPr varScale="1">
        <p:scale>
          <a:sx n="182" d="100"/>
          <a:sy n="182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0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5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1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47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5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urful geometric shapes">
            <a:extLst>
              <a:ext uri="{FF2B5EF4-FFF2-40B4-BE49-F238E27FC236}">
                <a16:creationId xmlns:a16="http://schemas.microsoft.com/office/drawing/2014/main" id="{B39BFB16-D831-AFB5-EEC4-5AA766D3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3" r="-1" b="329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6AC1-02B6-71A6-08A5-A9B227433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FI" sz="7200" dirty="0"/>
              <a:t>Havaintoja laivan paloturvallisuudesta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9E02D-7A3E-FFF4-FDB4-088524E7F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6379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720A-7DB6-2B31-8C0C-E6367368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Halla XVII:n kannen korjaus – mitä ei kannata tehdä</a:t>
            </a:r>
          </a:p>
        </p:txBody>
      </p:sp>
      <p:pic>
        <p:nvPicPr>
          <p:cNvPr id="5" name="Content Placeholder 4" descr="A metal pole on a red surface&#10;&#10;Description automatically generated">
            <a:extLst>
              <a:ext uri="{FF2B5EF4-FFF2-40B4-BE49-F238E27FC236}">
                <a16:creationId xmlns:a16="http://schemas.microsoft.com/office/drawing/2014/main" id="{C3F7CA1B-5C59-86FD-9684-90738B59E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2441004"/>
            <a:ext cx="2738437" cy="3651250"/>
          </a:xfrm>
        </p:spPr>
      </p:pic>
      <p:pic>
        <p:nvPicPr>
          <p:cNvPr id="7" name="Picture 6" descr="A metal pole in a red surface&#10;&#10;Description automatically generated">
            <a:extLst>
              <a:ext uri="{FF2B5EF4-FFF2-40B4-BE49-F238E27FC236}">
                <a16:creationId xmlns:a16="http://schemas.microsoft.com/office/drawing/2014/main" id="{7DCC970F-B66D-A4DD-D943-415CD3ED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433" y="2441004"/>
            <a:ext cx="2738438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3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680CE9-51C7-43CB-F27B-359452A9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Mitä tapahtui kannen alla perähytissä</a:t>
            </a:r>
          </a:p>
        </p:txBody>
      </p:sp>
      <p:pic>
        <p:nvPicPr>
          <p:cNvPr id="5" name="Content Placeholder 4" descr="A room with a dirty floor&#10;&#10;Description automatically generated with medium confidence">
            <a:extLst>
              <a:ext uri="{FF2B5EF4-FFF2-40B4-BE49-F238E27FC236}">
                <a16:creationId xmlns:a16="http://schemas.microsoft.com/office/drawing/2014/main" id="{C054196A-1031-0631-041B-0895BD6B23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2697" y="2286000"/>
            <a:ext cx="3017043" cy="402272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21F4F4-7AFD-D2F1-7BD5-071836C2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7982" y="2438399"/>
            <a:ext cx="5592828" cy="36576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Hytissä ollut yksi suuri patja (joka ei mahdu ulos hytistä) syttyi hitsauskipinästä ja paloi hetkessä tuhoten koko hytin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Levyjä ja palopeittoja oli hitsauksen suojana, mutta ei riittävästi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6kg jauhesammutin oli vieressä, mutta 30 sekunnissa palo ehti tehdä paljon tuhoa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Ilman sammutinta koko hytti (ja myös laiva?) olisi palanut</a:t>
            </a:r>
          </a:p>
        </p:txBody>
      </p:sp>
    </p:spTree>
    <p:extLst>
      <p:ext uri="{BB962C8B-B14F-4D97-AF65-F5344CB8AC3E}">
        <p14:creationId xmlns:p14="http://schemas.microsoft.com/office/powerpoint/2010/main" val="119046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A46284-7D30-847A-C2F5-501BA24E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Havaintoja ja pohdintoja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69469-D95E-2E06-1975-84D9F6E7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448752" cy="402336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Sammutin on hyvä olla tulitöitä tehdessä oikeasti esillä eikä “tuolla lähellä” – sekunnin kuluvat nopeasti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Älä tee yksin, jos et voi itse valvoa minne kipinät menevät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Tulipalo voi syttyä muustakin kuin tulitöistä mm. sähkölaitteet (halvat kiinalaiset muuntajat kuumenevat!!) ja etenkin keinokuitutekstiilit sytyttävät palon nopeasti. Etenkin makuuhyteissä suuri palokuorma: tekstiilit, puuverhoilu,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Hyttien palovaroittimet on syytä olla. Ja myös kunnossa.  Myös hiilimonoksidista ilmoittavat varoittimet hyvä olla, etenkin jos yli-innokkaita vetopellin/piipunhatun käyttäjiä laivassa.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Sammuttimia on hyvä olla useampi - ei vain yksi konehuoneessa. Jos palo alkaa siellä niin miten siihen päästään käsiksi?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Palon sammuttaminen vaikeaa yläpuolelta kun liekit tulevat vastaan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Sammuttimen käyttöä on hyvä harjoitella, esim. </a:t>
            </a:r>
            <a:r>
              <a:rPr lang="en-GB" dirty="0"/>
              <a:t>v</a:t>
            </a:r>
            <a:r>
              <a:rPr lang="en-FI" dirty="0"/>
              <a:t>anhan sammuttimen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Jauhesammutin on paras ja ainoa hyväksytty tulitöihin. Siivoaminen toki työlästä ja korrosoivan vaikutuksen vuoksi CO2- ja vaahtosammuttimet hyvä lisävaruste jauhesammuttimen lisäksi.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pic>
        <p:nvPicPr>
          <p:cNvPr id="2" name="Content Placeholder 4" descr="A wall with a melting block on it&#10;&#10;Description automatically generated with medium confidence">
            <a:extLst>
              <a:ext uri="{FF2B5EF4-FFF2-40B4-BE49-F238E27FC236}">
                <a16:creationId xmlns:a16="http://schemas.microsoft.com/office/drawing/2014/main" id="{4DD5350E-C8AC-155D-A6A2-969F856B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40" y="2286000"/>
            <a:ext cx="30170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2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5401</TotalTime>
  <Words>228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Tw Cen MT</vt:lpstr>
      <vt:lpstr>Tw Cen MT Condensed</vt:lpstr>
      <vt:lpstr>Wingdings 3</vt:lpstr>
      <vt:lpstr>Integral</vt:lpstr>
      <vt:lpstr>Havaintoja laivan paloturvallisuudesta</vt:lpstr>
      <vt:lpstr>Halla XVII:n kannen korjaus – mitä ei kannata tehdä</vt:lpstr>
      <vt:lpstr>Mitä tapahtui kannen alla perähytissä</vt:lpstr>
      <vt:lpstr>Havaintoja ja pohdintoja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Paloturvallisuus</dc:title>
  <dc:creator>Paavo Pakkanen</dc:creator>
  <cp:lastModifiedBy>Paavo Pakkanen</cp:lastModifiedBy>
  <cp:revision>6</cp:revision>
  <dcterms:created xsi:type="dcterms:W3CDTF">2024-03-05T19:25:57Z</dcterms:created>
  <dcterms:modified xsi:type="dcterms:W3CDTF">2024-03-10T13:24:04Z</dcterms:modified>
</cp:coreProperties>
</file>